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C Milo" charset="1" panose="00000000000000000000"/>
      <p:regular r:id="rId19"/>
    </p:embeddedFont>
    <p:embeddedFont>
      <p:font typeface="Questrial" charset="1" panose="02000000000000000000"/>
      <p:regular r:id="rId20"/>
    </p:embeddedFont>
    <p:embeddedFont>
      <p:font typeface="Bobby Jone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11" Target="../media/image35.jpe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36.jpeg" Type="http://schemas.openxmlformats.org/officeDocument/2006/relationships/image"/><Relationship Id="rId15" Target="../media/image37.jpeg" Type="http://schemas.openxmlformats.org/officeDocument/2006/relationships/image"/><Relationship Id="rId16" Target="../media/image38.jpe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11" Target="../media/image35.jpe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36.jpeg" Type="http://schemas.openxmlformats.org/officeDocument/2006/relationships/image"/><Relationship Id="rId15" Target="../media/image37.jpeg" Type="http://schemas.openxmlformats.org/officeDocument/2006/relationships/image"/><Relationship Id="rId16" Target="../media/image38.jpe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2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15.jpe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jpeg" Type="http://schemas.openxmlformats.org/officeDocument/2006/relationships/image"/><Relationship Id="rId15" Target="../media/image19.jpeg" Type="http://schemas.openxmlformats.org/officeDocument/2006/relationships/image"/><Relationship Id="rId16" Target="../media/image20.jpe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jpeg" Type="http://schemas.openxmlformats.org/officeDocument/2006/relationships/image"/><Relationship Id="rId6" Target="../media/image2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image23.jpe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4.jpeg" Type="http://schemas.openxmlformats.org/officeDocument/2006/relationships/image"/><Relationship Id="rId15" Target="../media/image25.jpeg" Type="http://schemas.openxmlformats.org/officeDocument/2006/relationships/image"/><Relationship Id="rId16" Target="../media/image26.jpe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jpeg" Type="http://schemas.openxmlformats.org/officeDocument/2006/relationships/image"/><Relationship Id="rId6" Target="../media/image2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jpeg" Type="http://schemas.openxmlformats.org/officeDocument/2006/relationships/image"/><Relationship Id="rId11" Target="../media/image29.jpe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30.jpeg" Type="http://schemas.openxmlformats.org/officeDocument/2006/relationships/image"/><Relationship Id="rId15" Target="../media/image31.jpeg" Type="http://schemas.openxmlformats.org/officeDocument/2006/relationships/image"/><Relationship Id="rId16" Target="../media/image32.jpe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jpeg" Type="http://schemas.openxmlformats.org/officeDocument/2006/relationships/image"/><Relationship Id="rId11" Target="../media/image29.jpe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30.jpeg" Type="http://schemas.openxmlformats.org/officeDocument/2006/relationships/image"/><Relationship Id="rId15" Target="../media/image31.jpeg" Type="http://schemas.openxmlformats.org/officeDocument/2006/relationships/image"/><Relationship Id="rId16" Target="../media/image32.jpe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3.jpeg" Type="http://schemas.openxmlformats.org/officeDocument/2006/relationships/image"/><Relationship Id="rId6" Target="../media/image2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" t="-9222" r="-2093" b="-1356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7008535" y="-1701257"/>
            <a:ext cx="5343199" cy="13689514"/>
          </a:xfrm>
          <a:custGeom>
            <a:avLst/>
            <a:gdLst/>
            <a:ahLst/>
            <a:cxnLst/>
            <a:rect r="r" b="b" t="t" l="l"/>
            <a:pathLst>
              <a:path h="13689514" w="5343199">
                <a:moveTo>
                  <a:pt x="5343199" y="13689514"/>
                </a:moveTo>
                <a:lnTo>
                  <a:pt x="0" y="13689514"/>
                </a:lnTo>
                <a:lnTo>
                  <a:pt x="0" y="0"/>
                </a:lnTo>
                <a:lnTo>
                  <a:pt x="5343199" y="0"/>
                </a:lnTo>
                <a:lnTo>
                  <a:pt x="5343199" y="13689514"/>
                </a:lnTo>
                <a:close/>
              </a:path>
            </a:pathLst>
          </a:custGeom>
          <a:blipFill>
            <a:blip r:embed="rId3"/>
            <a:stretch>
              <a:fillRect l="-48370" t="0" r="-4346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90947" y="4356723"/>
            <a:ext cx="9106106" cy="177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61"/>
              </a:lnSpc>
            </a:pPr>
            <a:r>
              <a:rPr lang="en-US" sz="13001">
                <a:solidFill>
                  <a:srgbClr val="101010"/>
                </a:solidFill>
                <a:latin typeface="TC Milo"/>
                <a:ea typeface="TC Milo"/>
                <a:cs typeface="TC Milo"/>
                <a:sym typeface="TC Milo"/>
              </a:rPr>
              <a:t>QUEM SOMOS NÓS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9620" y="-3580163"/>
            <a:ext cx="27006845" cy="16972344"/>
            <a:chOff x="0" y="0"/>
            <a:chExt cx="36009126" cy="22629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737076" y="1982881"/>
              <a:ext cx="11958583" cy="9172354"/>
            </a:xfrm>
            <a:custGeom>
              <a:avLst/>
              <a:gdLst/>
              <a:ahLst/>
              <a:cxnLst/>
              <a:rect r="r" b="b" t="t" l="l"/>
              <a:pathLst>
                <a:path h="9172354" w="11958583">
                  <a:moveTo>
                    <a:pt x="0" y="0"/>
                  </a:moveTo>
                  <a:lnTo>
                    <a:pt x="11958584" y="0"/>
                  </a:lnTo>
                  <a:lnTo>
                    <a:pt x="11958584" y="9172355"/>
                  </a:lnTo>
                  <a:lnTo>
                    <a:pt x="0" y="9172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5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98875">
              <a:off x="3046304" y="2980346"/>
              <a:ext cx="20077443" cy="6876524"/>
            </a:xfrm>
            <a:custGeom>
              <a:avLst/>
              <a:gdLst/>
              <a:ahLst/>
              <a:cxnLst/>
              <a:rect r="r" b="b" t="t" l="l"/>
              <a:pathLst>
                <a:path h="6876524" w="20077443">
                  <a:moveTo>
                    <a:pt x="0" y="0"/>
                  </a:moveTo>
                  <a:lnTo>
                    <a:pt x="20077443" y="0"/>
                  </a:lnTo>
                  <a:lnTo>
                    <a:pt x="20077443" y="6876524"/>
                  </a:lnTo>
                  <a:lnTo>
                    <a:pt x="0" y="6876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368326" y="17205959"/>
              <a:ext cx="21640800" cy="2191131"/>
            </a:xfrm>
            <a:custGeom>
              <a:avLst/>
              <a:gdLst/>
              <a:ahLst/>
              <a:cxnLst/>
              <a:rect r="r" b="b" t="t" l="l"/>
              <a:pathLst>
                <a:path h="2191131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191131"/>
                  </a:lnTo>
                  <a:lnTo>
                    <a:pt x="0" y="219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7733174"/>
              <a:ext cx="21640800" cy="5815965"/>
            </a:xfrm>
            <a:custGeom>
              <a:avLst/>
              <a:gdLst/>
              <a:ahLst/>
              <a:cxnLst/>
              <a:rect r="r" b="b" t="t" l="l"/>
              <a:pathLst>
                <a:path h="5815965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5815965"/>
                  </a:lnTo>
                  <a:lnTo>
                    <a:pt x="0" y="581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047472" y="10088554"/>
              <a:ext cx="8433982" cy="12541238"/>
            </a:xfrm>
            <a:custGeom>
              <a:avLst/>
              <a:gdLst/>
              <a:ahLst/>
              <a:cxnLst/>
              <a:rect r="r" b="b" t="t" l="l"/>
              <a:pathLst>
                <a:path h="12541238" w="8433982">
                  <a:moveTo>
                    <a:pt x="0" y="0"/>
                  </a:moveTo>
                  <a:lnTo>
                    <a:pt x="8433982" y="0"/>
                  </a:lnTo>
                  <a:lnTo>
                    <a:pt x="8433982" y="12541237"/>
                  </a:lnTo>
                  <a:lnTo>
                    <a:pt x="0" y="125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552531">
            <a:off x="-366488" y="338978"/>
            <a:ext cx="6672658" cy="7385100"/>
          </a:xfrm>
          <a:custGeom>
            <a:avLst/>
            <a:gdLst/>
            <a:ahLst/>
            <a:cxnLst/>
            <a:rect r="r" b="b" t="t" l="l"/>
            <a:pathLst>
              <a:path h="7385100" w="6672658">
                <a:moveTo>
                  <a:pt x="0" y="0"/>
                </a:moveTo>
                <a:lnTo>
                  <a:pt x="6672658" y="0"/>
                </a:lnTo>
                <a:lnTo>
                  <a:pt x="6672658" y="7385100"/>
                </a:lnTo>
                <a:lnTo>
                  <a:pt x="0" y="738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9257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30583">
            <a:off x="-383237" y="3036051"/>
            <a:ext cx="3810553" cy="4214899"/>
            <a:chOff x="0" y="0"/>
            <a:chExt cx="5080738" cy="5619865"/>
          </a:xfrm>
        </p:grpSpPr>
        <p:sp>
          <p:nvSpPr>
            <p:cNvPr name="Freeform 10" id="1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6091" r="0" b="-26091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603498">
            <a:off x="5764100" y="314459"/>
            <a:ext cx="3622060" cy="4008316"/>
          </a:xfrm>
          <a:custGeom>
            <a:avLst/>
            <a:gdLst/>
            <a:ahLst/>
            <a:cxnLst/>
            <a:rect r="r" b="b" t="t" l="l"/>
            <a:pathLst>
              <a:path h="4008316" w="3622060">
                <a:moveTo>
                  <a:pt x="0" y="0"/>
                </a:moveTo>
                <a:lnTo>
                  <a:pt x="3622060" y="0"/>
                </a:lnTo>
                <a:lnTo>
                  <a:pt x="3622060" y="4008316"/>
                </a:lnTo>
                <a:lnTo>
                  <a:pt x="0" y="4008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9503">
            <a:off x="6169859" y="875254"/>
            <a:ext cx="2810543" cy="2834370"/>
          </a:xfrm>
          <a:custGeom>
            <a:avLst/>
            <a:gdLst/>
            <a:ahLst/>
            <a:cxnLst/>
            <a:rect r="r" b="b" t="t" l="l"/>
            <a:pathLst>
              <a:path h="2834370" w="2810543">
                <a:moveTo>
                  <a:pt x="0" y="0"/>
                </a:moveTo>
                <a:lnTo>
                  <a:pt x="2810543" y="0"/>
                </a:lnTo>
                <a:lnTo>
                  <a:pt x="2810543" y="2834370"/>
                </a:lnTo>
                <a:lnTo>
                  <a:pt x="0" y="2834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186" r="0" b="-1618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0077">
            <a:off x="-90992" y="856304"/>
            <a:ext cx="6121666" cy="2303277"/>
          </a:xfrm>
          <a:custGeom>
            <a:avLst/>
            <a:gdLst/>
            <a:ahLst/>
            <a:cxnLst/>
            <a:rect r="r" b="b" t="t" l="l"/>
            <a:pathLst>
              <a:path h="2303277" w="6121666">
                <a:moveTo>
                  <a:pt x="0" y="0"/>
                </a:moveTo>
                <a:lnTo>
                  <a:pt x="6121666" y="0"/>
                </a:lnTo>
                <a:lnTo>
                  <a:pt x="6121666" y="2303277"/>
                </a:lnTo>
                <a:lnTo>
                  <a:pt x="0" y="2303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627450">
            <a:off x="105341" y="1364313"/>
            <a:ext cx="6281116" cy="143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49"/>
              </a:lnSpc>
            </a:pPr>
            <a:r>
              <a:rPr lang="en-US" sz="10440">
                <a:solidFill>
                  <a:srgbClr val="F2F2F2"/>
                </a:solidFill>
                <a:latin typeface="TC Milo"/>
                <a:ea typeface="TC Milo"/>
                <a:cs typeface="TC Milo"/>
                <a:sym typeface="TC Milo"/>
              </a:rPr>
              <a:t>VIVÊNCIAS</a:t>
            </a:r>
          </a:p>
        </p:txBody>
      </p:sp>
      <p:grpSp>
        <p:nvGrpSpPr>
          <p:cNvPr name="Group 16" id="16"/>
          <p:cNvGrpSpPr/>
          <p:nvPr/>
        </p:nvGrpSpPr>
        <p:grpSpPr>
          <a:xfrm rot="756606">
            <a:off x="3041361" y="3347427"/>
            <a:ext cx="3804544" cy="4208252"/>
            <a:chOff x="0" y="0"/>
            <a:chExt cx="5072726" cy="5611003"/>
          </a:xfrm>
        </p:grpSpPr>
        <p:sp>
          <p:nvSpPr>
            <p:cNvPr name="Freeform 17" id="17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5852" t="0" r="-25852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530583">
            <a:off x="722608" y="5812770"/>
            <a:ext cx="3810553" cy="4214899"/>
            <a:chOff x="0" y="0"/>
            <a:chExt cx="5080738" cy="5619865"/>
          </a:xfrm>
        </p:grpSpPr>
        <p:sp>
          <p:nvSpPr>
            <p:cNvPr name="Freeform 20" id="2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999" t="0" r="-999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574970" y="1356359"/>
            <a:ext cx="7285828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casada a 21 anos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3 filhos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a 15 anos trabalho com confeitaria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a 7 anos bariatrica 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( de 125 kg a 70kgs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crossfteira/corredor de rua</a:t>
            </a:r>
          </a:p>
          <a:p>
            <a:pPr algn="r">
              <a:lnSpc>
                <a:spcPts val="5599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756606">
            <a:off x="5490331" y="5909466"/>
            <a:ext cx="3804544" cy="4208252"/>
            <a:chOff x="0" y="0"/>
            <a:chExt cx="5072726" cy="5611003"/>
          </a:xfrm>
        </p:grpSpPr>
        <p:sp>
          <p:nvSpPr>
            <p:cNvPr name="Freeform 24" id="24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24225" r="0" b="-24225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9620" y="-3580163"/>
            <a:ext cx="27006845" cy="16972344"/>
            <a:chOff x="0" y="0"/>
            <a:chExt cx="36009126" cy="22629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737076" y="1982881"/>
              <a:ext cx="11958583" cy="9172354"/>
            </a:xfrm>
            <a:custGeom>
              <a:avLst/>
              <a:gdLst/>
              <a:ahLst/>
              <a:cxnLst/>
              <a:rect r="r" b="b" t="t" l="l"/>
              <a:pathLst>
                <a:path h="9172354" w="11958583">
                  <a:moveTo>
                    <a:pt x="0" y="0"/>
                  </a:moveTo>
                  <a:lnTo>
                    <a:pt x="11958584" y="0"/>
                  </a:lnTo>
                  <a:lnTo>
                    <a:pt x="11958584" y="9172355"/>
                  </a:lnTo>
                  <a:lnTo>
                    <a:pt x="0" y="9172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5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98875">
              <a:off x="3046304" y="2980346"/>
              <a:ext cx="20077443" cy="6876524"/>
            </a:xfrm>
            <a:custGeom>
              <a:avLst/>
              <a:gdLst/>
              <a:ahLst/>
              <a:cxnLst/>
              <a:rect r="r" b="b" t="t" l="l"/>
              <a:pathLst>
                <a:path h="6876524" w="20077443">
                  <a:moveTo>
                    <a:pt x="0" y="0"/>
                  </a:moveTo>
                  <a:lnTo>
                    <a:pt x="20077443" y="0"/>
                  </a:lnTo>
                  <a:lnTo>
                    <a:pt x="20077443" y="6876524"/>
                  </a:lnTo>
                  <a:lnTo>
                    <a:pt x="0" y="6876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368326" y="17205959"/>
              <a:ext cx="21640800" cy="2191131"/>
            </a:xfrm>
            <a:custGeom>
              <a:avLst/>
              <a:gdLst/>
              <a:ahLst/>
              <a:cxnLst/>
              <a:rect r="r" b="b" t="t" l="l"/>
              <a:pathLst>
                <a:path h="2191131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191131"/>
                  </a:lnTo>
                  <a:lnTo>
                    <a:pt x="0" y="219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7733174"/>
              <a:ext cx="21640800" cy="5815965"/>
            </a:xfrm>
            <a:custGeom>
              <a:avLst/>
              <a:gdLst/>
              <a:ahLst/>
              <a:cxnLst/>
              <a:rect r="r" b="b" t="t" l="l"/>
              <a:pathLst>
                <a:path h="5815965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5815965"/>
                  </a:lnTo>
                  <a:lnTo>
                    <a:pt x="0" y="581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047472" y="10088554"/>
              <a:ext cx="8433982" cy="12541238"/>
            </a:xfrm>
            <a:custGeom>
              <a:avLst/>
              <a:gdLst/>
              <a:ahLst/>
              <a:cxnLst/>
              <a:rect r="r" b="b" t="t" l="l"/>
              <a:pathLst>
                <a:path h="12541238" w="8433982">
                  <a:moveTo>
                    <a:pt x="0" y="0"/>
                  </a:moveTo>
                  <a:lnTo>
                    <a:pt x="8433982" y="0"/>
                  </a:lnTo>
                  <a:lnTo>
                    <a:pt x="8433982" y="12541237"/>
                  </a:lnTo>
                  <a:lnTo>
                    <a:pt x="0" y="125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552531">
            <a:off x="-366488" y="338978"/>
            <a:ext cx="6672658" cy="7385100"/>
          </a:xfrm>
          <a:custGeom>
            <a:avLst/>
            <a:gdLst/>
            <a:ahLst/>
            <a:cxnLst/>
            <a:rect r="r" b="b" t="t" l="l"/>
            <a:pathLst>
              <a:path h="7385100" w="6672658">
                <a:moveTo>
                  <a:pt x="0" y="0"/>
                </a:moveTo>
                <a:lnTo>
                  <a:pt x="6672658" y="0"/>
                </a:lnTo>
                <a:lnTo>
                  <a:pt x="6672658" y="7385100"/>
                </a:lnTo>
                <a:lnTo>
                  <a:pt x="0" y="738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9257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30583">
            <a:off x="-383237" y="3036051"/>
            <a:ext cx="3810553" cy="4214899"/>
            <a:chOff x="0" y="0"/>
            <a:chExt cx="5080738" cy="5619865"/>
          </a:xfrm>
        </p:grpSpPr>
        <p:sp>
          <p:nvSpPr>
            <p:cNvPr name="Freeform 10" id="1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6091" r="0" b="-26091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603498">
            <a:off x="5764100" y="314459"/>
            <a:ext cx="3622060" cy="4008316"/>
          </a:xfrm>
          <a:custGeom>
            <a:avLst/>
            <a:gdLst/>
            <a:ahLst/>
            <a:cxnLst/>
            <a:rect r="r" b="b" t="t" l="l"/>
            <a:pathLst>
              <a:path h="4008316" w="3622060">
                <a:moveTo>
                  <a:pt x="0" y="0"/>
                </a:moveTo>
                <a:lnTo>
                  <a:pt x="3622060" y="0"/>
                </a:lnTo>
                <a:lnTo>
                  <a:pt x="3622060" y="4008316"/>
                </a:lnTo>
                <a:lnTo>
                  <a:pt x="0" y="4008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9503">
            <a:off x="6169859" y="875254"/>
            <a:ext cx="2810543" cy="2834370"/>
          </a:xfrm>
          <a:custGeom>
            <a:avLst/>
            <a:gdLst/>
            <a:ahLst/>
            <a:cxnLst/>
            <a:rect r="r" b="b" t="t" l="l"/>
            <a:pathLst>
              <a:path h="2834370" w="2810543">
                <a:moveTo>
                  <a:pt x="0" y="0"/>
                </a:moveTo>
                <a:lnTo>
                  <a:pt x="2810543" y="0"/>
                </a:lnTo>
                <a:lnTo>
                  <a:pt x="2810543" y="2834370"/>
                </a:lnTo>
                <a:lnTo>
                  <a:pt x="0" y="2834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186" r="0" b="-1618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0077">
            <a:off x="-90992" y="856304"/>
            <a:ext cx="6121666" cy="2303277"/>
          </a:xfrm>
          <a:custGeom>
            <a:avLst/>
            <a:gdLst/>
            <a:ahLst/>
            <a:cxnLst/>
            <a:rect r="r" b="b" t="t" l="l"/>
            <a:pathLst>
              <a:path h="2303277" w="6121666">
                <a:moveTo>
                  <a:pt x="0" y="0"/>
                </a:moveTo>
                <a:lnTo>
                  <a:pt x="6121666" y="0"/>
                </a:lnTo>
                <a:lnTo>
                  <a:pt x="6121666" y="2303277"/>
                </a:lnTo>
                <a:lnTo>
                  <a:pt x="0" y="2303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627450">
            <a:off x="105341" y="1364313"/>
            <a:ext cx="6281116" cy="143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49"/>
              </a:lnSpc>
            </a:pPr>
            <a:r>
              <a:rPr lang="en-US" sz="10440">
                <a:solidFill>
                  <a:srgbClr val="F2F2F2"/>
                </a:solidFill>
                <a:latin typeface="TC Milo"/>
                <a:ea typeface="TC Milo"/>
                <a:cs typeface="TC Milo"/>
                <a:sym typeface="TC Milo"/>
              </a:rPr>
              <a:t>VIVÊNCIAS</a:t>
            </a:r>
          </a:p>
        </p:txBody>
      </p:sp>
      <p:grpSp>
        <p:nvGrpSpPr>
          <p:cNvPr name="Group 16" id="16"/>
          <p:cNvGrpSpPr/>
          <p:nvPr/>
        </p:nvGrpSpPr>
        <p:grpSpPr>
          <a:xfrm rot="756606">
            <a:off x="3041361" y="3347427"/>
            <a:ext cx="3804544" cy="4208252"/>
            <a:chOff x="0" y="0"/>
            <a:chExt cx="5072726" cy="5611003"/>
          </a:xfrm>
        </p:grpSpPr>
        <p:sp>
          <p:nvSpPr>
            <p:cNvPr name="Freeform 17" id="17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5852" t="0" r="-25852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530583">
            <a:off x="722608" y="5812770"/>
            <a:ext cx="3810553" cy="4214899"/>
            <a:chOff x="0" y="0"/>
            <a:chExt cx="5080738" cy="5619865"/>
          </a:xfrm>
        </p:grpSpPr>
        <p:sp>
          <p:nvSpPr>
            <p:cNvPr name="Freeform 20" id="2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999" t="0" r="-99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756606">
            <a:off x="5490331" y="5909466"/>
            <a:ext cx="3804544" cy="4208252"/>
            <a:chOff x="0" y="0"/>
            <a:chExt cx="5072726" cy="5611003"/>
          </a:xfrm>
        </p:grpSpPr>
        <p:sp>
          <p:nvSpPr>
            <p:cNvPr name="Freeform 23" id="23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24225" r="0" b="-24225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927678" y="1892162"/>
            <a:ext cx="6053202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por quê e para quê?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TER UMA GRADE AMPLA DE CONHECIMENTO,  PARA SURGIR NOVAS OPORTUNIDADES  E CRESCIMENTO A CADA DIA DA AREA PROFISSIONAL E FINANCEIRO 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" t="-9222" r="-2093" b="-1356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746478">
            <a:off x="4173734" y="-3796785"/>
            <a:ext cx="8352201" cy="18319958"/>
          </a:xfrm>
          <a:custGeom>
            <a:avLst/>
            <a:gdLst/>
            <a:ahLst/>
            <a:cxnLst/>
            <a:rect r="r" b="b" t="t" l="l"/>
            <a:pathLst>
              <a:path h="18319958" w="8352201">
                <a:moveTo>
                  <a:pt x="8352202" y="0"/>
                </a:moveTo>
                <a:lnTo>
                  <a:pt x="0" y="0"/>
                </a:lnTo>
                <a:lnTo>
                  <a:pt x="0" y="18319958"/>
                </a:lnTo>
                <a:lnTo>
                  <a:pt x="8352202" y="18319958"/>
                </a:lnTo>
                <a:lnTo>
                  <a:pt x="8352202" y="0"/>
                </a:lnTo>
                <a:close/>
              </a:path>
            </a:pathLst>
          </a:custGeom>
          <a:blipFill>
            <a:blip r:embed="rId3"/>
            <a:stretch>
              <a:fillRect l="-41410" t="0" r="-2282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3257">
            <a:off x="15206219" y="416719"/>
            <a:ext cx="2218798" cy="1630816"/>
          </a:xfrm>
          <a:custGeom>
            <a:avLst/>
            <a:gdLst/>
            <a:ahLst/>
            <a:cxnLst/>
            <a:rect r="r" b="b" t="t" l="l"/>
            <a:pathLst>
              <a:path h="1630816" w="2218798">
                <a:moveTo>
                  <a:pt x="0" y="0"/>
                </a:moveTo>
                <a:lnTo>
                  <a:pt x="2218798" y="0"/>
                </a:lnTo>
                <a:lnTo>
                  <a:pt x="2218798" y="1630816"/>
                </a:lnTo>
                <a:lnTo>
                  <a:pt x="0" y="163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29666">
            <a:off x="12914990" y="3701976"/>
            <a:ext cx="4601664" cy="6173697"/>
          </a:xfrm>
          <a:custGeom>
            <a:avLst/>
            <a:gdLst/>
            <a:ahLst/>
            <a:cxnLst/>
            <a:rect r="r" b="b" t="t" l="l"/>
            <a:pathLst>
              <a:path h="6173697" w="4601664">
                <a:moveTo>
                  <a:pt x="0" y="0"/>
                </a:moveTo>
                <a:lnTo>
                  <a:pt x="4601664" y="0"/>
                </a:lnTo>
                <a:lnTo>
                  <a:pt x="4601664" y="6173697"/>
                </a:lnTo>
                <a:lnTo>
                  <a:pt x="0" y="6173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851" r="0" b="-5851"/>
            </a:stretch>
          </a:blipFill>
        </p:spPr>
      </p:sp>
      <p:sp>
        <p:nvSpPr>
          <p:cNvPr name="TextBox 6" id="6"/>
          <p:cNvSpPr txBox="true"/>
          <p:nvPr/>
        </p:nvSpPr>
        <p:spPr>
          <a:xfrm rot="-300011">
            <a:off x="408624" y="2956883"/>
            <a:ext cx="15102042" cy="116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69"/>
              </a:lnSpc>
            </a:pPr>
            <a:r>
              <a:rPr lang="en-US" sz="8499">
                <a:solidFill>
                  <a:srgbClr val="000000"/>
                </a:solidFill>
                <a:latin typeface="TC Milo"/>
                <a:ea typeface="TC Milo"/>
                <a:cs typeface="TC Milo"/>
                <a:sym typeface="TC Milo"/>
              </a:rPr>
              <a:t>FORMAÇÃO</a:t>
            </a:r>
          </a:p>
        </p:txBody>
      </p:sp>
      <p:sp>
        <p:nvSpPr>
          <p:cNvPr name="TextBox 7" id="7"/>
          <p:cNvSpPr txBox="true"/>
          <p:nvPr/>
        </p:nvSpPr>
        <p:spPr>
          <a:xfrm rot="-270616">
            <a:off x="1635208" y="4884348"/>
            <a:ext cx="666236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62323"/>
                </a:solidFill>
                <a:latin typeface="Bobby Jones"/>
                <a:ea typeface="Bobby Jones"/>
                <a:cs typeface="Bobby Jones"/>
                <a:sym typeface="Bobby Jones"/>
              </a:rPr>
              <a:t>Confeitaria ( senac)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62323"/>
                </a:solidFill>
                <a:latin typeface="Bobby Jones"/>
                <a:ea typeface="Bobby Jones"/>
                <a:cs typeface="Bobby Jones"/>
                <a:sym typeface="Bobby Jones"/>
              </a:rPr>
              <a:t>Técnico em Comercio ( cephas)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62323"/>
                </a:solidFill>
                <a:latin typeface="Bobby Jones"/>
                <a:ea typeface="Bobby Jones"/>
                <a:cs typeface="Bobby Jones"/>
                <a:sym typeface="Bobby Jones"/>
              </a:rPr>
              <a:t>Técnico em contabilidade ( senac)</a:t>
            </a:r>
          </a:p>
        </p:txBody>
      </p:sp>
      <p:sp>
        <p:nvSpPr>
          <p:cNvPr name="TextBox 8" id="8"/>
          <p:cNvSpPr txBox="true"/>
          <p:nvPr/>
        </p:nvSpPr>
        <p:spPr>
          <a:xfrm rot="-270616">
            <a:off x="8677343" y="3976599"/>
            <a:ext cx="6662363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62323"/>
                </a:solidFill>
                <a:latin typeface="Bobby Jones"/>
                <a:ea typeface="Bobby Jones"/>
                <a:cs typeface="Bobby Jones"/>
                <a:sym typeface="Bobby Jones"/>
              </a:rPr>
              <a:t>POWER BI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62323"/>
                </a:solidFill>
                <a:latin typeface="Bobby Jones"/>
                <a:ea typeface="Bobby Jones"/>
                <a:cs typeface="Bobby Jones"/>
                <a:sym typeface="Bobby Jones"/>
              </a:rPr>
              <a:t>LEI DE PROTEÇÃO DE DADOS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62323"/>
                </a:solidFill>
                <a:latin typeface="Bobby Jones"/>
                <a:ea typeface="Bobby Jones"/>
                <a:cs typeface="Bobby Jones"/>
                <a:sym typeface="Bobby Jones"/>
              </a:rPr>
              <a:t>ATENDIMENT OAO CLIENTE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62323"/>
                </a:solidFill>
                <a:latin typeface="Bobby Jones"/>
                <a:ea typeface="Bobby Jones"/>
                <a:cs typeface="Bobby Jones"/>
                <a:sym typeface="Bobby Jones"/>
              </a:rPr>
              <a:t>SINDICO PROFISSIONAL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" t="-9222" r="-2093" b="-1356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5987188" y="-3858555"/>
            <a:ext cx="7027243" cy="18004110"/>
          </a:xfrm>
          <a:custGeom>
            <a:avLst/>
            <a:gdLst/>
            <a:ahLst/>
            <a:cxnLst/>
            <a:rect r="r" b="b" t="t" l="l"/>
            <a:pathLst>
              <a:path h="18004110" w="7027243">
                <a:moveTo>
                  <a:pt x="7027243" y="18004110"/>
                </a:moveTo>
                <a:lnTo>
                  <a:pt x="0" y="18004110"/>
                </a:lnTo>
                <a:lnTo>
                  <a:pt x="0" y="0"/>
                </a:lnTo>
                <a:lnTo>
                  <a:pt x="7027243" y="0"/>
                </a:lnTo>
                <a:lnTo>
                  <a:pt x="7027243" y="18004110"/>
                </a:lnTo>
                <a:close/>
              </a:path>
            </a:pathLst>
          </a:custGeom>
          <a:blipFill>
            <a:blip r:embed="rId3"/>
            <a:stretch>
              <a:fillRect l="-48370" t="0" r="-4346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73453" y="3779698"/>
            <a:ext cx="10874492" cy="265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5"/>
              </a:lnSpc>
              <a:spcBef>
                <a:spcPct val="0"/>
              </a:spcBef>
            </a:pPr>
            <a:r>
              <a:rPr lang="en-US" sz="3775">
                <a:solidFill>
                  <a:srgbClr val="101010"/>
                </a:solidFill>
                <a:latin typeface="Bobby Jones"/>
                <a:ea typeface="Bobby Jones"/>
                <a:cs typeface="Bobby Jones"/>
                <a:sym typeface="Bobby Jones"/>
              </a:rPr>
              <a:t>“As pessoas bem sucedidas e mal sucedidas não variam muito em suas habilidades. Eles variam em seu desejo de alcançar o seu potencial” </a:t>
            </a:r>
          </a:p>
          <a:p>
            <a:pPr algn="ctr">
              <a:lnSpc>
                <a:spcPts val="5285"/>
              </a:lnSpc>
              <a:spcBef>
                <a:spcPct val="0"/>
              </a:spcBef>
            </a:pPr>
            <a:r>
              <a:rPr lang="en-US" sz="3775">
                <a:solidFill>
                  <a:srgbClr val="101010"/>
                </a:solidFill>
                <a:latin typeface="Bobby Jones"/>
                <a:ea typeface="Bobby Jones"/>
                <a:cs typeface="Bobby Jones"/>
                <a:sym typeface="Bobby Jones"/>
              </a:rPr>
              <a:t>(John Maxwell)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" t="-9222" r="-2093" b="-135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279270">
            <a:off x="8881904" y="582883"/>
            <a:ext cx="8640054" cy="9330784"/>
            <a:chOff x="0" y="0"/>
            <a:chExt cx="11520072" cy="12441046"/>
          </a:xfrm>
        </p:grpSpPr>
        <p:sp>
          <p:nvSpPr>
            <p:cNvPr name="Freeform 4" id="4"/>
            <p:cNvSpPr/>
            <p:nvPr/>
          </p:nvSpPr>
          <p:spPr>
            <a:xfrm flipH="false" flipV="false" rot="-467444">
              <a:off x="710832" y="632872"/>
              <a:ext cx="10098409" cy="11175301"/>
            </a:xfrm>
            <a:custGeom>
              <a:avLst/>
              <a:gdLst/>
              <a:ahLst/>
              <a:cxnLst/>
              <a:rect r="r" b="b" t="t" l="l"/>
              <a:pathLst>
                <a:path h="11175301" w="10098409">
                  <a:moveTo>
                    <a:pt x="0" y="0"/>
                  </a:moveTo>
                  <a:lnTo>
                    <a:pt x="10098408" y="0"/>
                  </a:lnTo>
                  <a:lnTo>
                    <a:pt x="10098408" y="11175301"/>
                  </a:lnTo>
                  <a:lnTo>
                    <a:pt x="0" y="11175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474612">
              <a:off x="1745342" y="1720128"/>
              <a:ext cx="7874082" cy="7779854"/>
            </a:xfrm>
            <a:custGeom>
              <a:avLst/>
              <a:gdLst/>
              <a:ahLst/>
              <a:cxnLst/>
              <a:rect r="r" b="b" t="t" l="l"/>
              <a:pathLst>
                <a:path h="7779854" w="7874082">
                  <a:moveTo>
                    <a:pt x="0" y="0"/>
                  </a:moveTo>
                  <a:lnTo>
                    <a:pt x="7874081" y="0"/>
                  </a:lnTo>
                  <a:lnTo>
                    <a:pt x="7874081" y="7779854"/>
                  </a:lnTo>
                  <a:lnTo>
                    <a:pt x="0" y="7779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69" t="0" r="-116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5460796">
            <a:off x="3534342" y="-620027"/>
            <a:ext cx="2988026" cy="7655455"/>
          </a:xfrm>
          <a:custGeom>
            <a:avLst/>
            <a:gdLst/>
            <a:ahLst/>
            <a:cxnLst/>
            <a:rect r="r" b="b" t="t" l="l"/>
            <a:pathLst>
              <a:path h="7655455" w="2988026">
                <a:moveTo>
                  <a:pt x="2988026" y="0"/>
                </a:moveTo>
                <a:lnTo>
                  <a:pt x="0" y="0"/>
                </a:lnTo>
                <a:lnTo>
                  <a:pt x="0" y="7655455"/>
                </a:lnTo>
                <a:lnTo>
                  <a:pt x="2988026" y="7655455"/>
                </a:lnTo>
                <a:lnTo>
                  <a:pt x="2988026" y="0"/>
                </a:lnTo>
                <a:close/>
              </a:path>
            </a:pathLst>
          </a:custGeom>
          <a:blipFill>
            <a:blip r:embed="rId6"/>
            <a:stretch>
              <a:fillRect l="-48370" t="0" r="-4346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5200">
            <a:off x="14444716" y="955336"/>
            <a:ext cx="2405381" cy="1966399"/>
          </a:xfrm>
          <a:custGeom>
            <a:avLst/>
            <a:gdLst/>
            <a:ahLst/>
            <a:cxnLst/>
            <a:rect r="r" b="b" t="t" l="l"/>
            <a:pathLst>
              <a:path h="1966399" w="2405381">
                <a:moveTo>
                  <a:pt x="0" y="0"/>
                </a:moveTo>
                <a:lnTo>
                  <a:pt x="2405381" y="0"/>
                </a:lnTo>
                <a:lnTo>
                  <a:pt x="2405381" y="1966399"/>
                </a:lnTo>
                <a:lnTo>
                  <a:pt x="0" y="1966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598968">
            <a:off x="9310770" y="7436252"/>
            <a:ext cx="2405381" cy="1966399"/>
          </a:xfrm>
          <a:custGeom>
            <a:avLst/>
            <a:gdLst/>
            <a:ahLst/>
            <a:cxnLst/>
            <a:rect r="r" b="b" t="t" l="l"/>
            <a:pathLst>
              <a:path h="1966399" w="2405381">
                <a:moveTo>
                  <a:pt x="0" y="0"/>
                </a:moveTo>
                <a:lnTo>
                  <a:pt x="2405381" y="0"/>
                </a:lnTo>
                <a:lnTo>
                  <a:pt x="2405381" y="1966400"/>
                </a:lnTo>
                <a:lnTo>
                  <a:pt x="0" y="1966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7264" y="5086350"/>
            <a:ext cx="6662363" cy="502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18 anos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Nascido(a) em João Pessoa - PB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Amo viajar (Conhecer praias novas) e ir com os meus amigos no Las Biritas.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Características: Sou tímido (a), flamenguista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Sou formado(a) no curso de Mecânica de Motor, fiz aula de violoncelo. 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Objetivo: Alcançar minha independência e proporcionar uma vida de qualidade para mim e para os meus.</a:t>
            </a:r>
          </a:p>
        </p:txBody>
      </p:sp>
      <p:sp>
        <p:nvSpPr>
          <p:cNvPr name="TextBox 10" id="10"/>
          <p:cNvSpPr txBox="true"/>
          <p:nvPr/>
        </p:nvSpPr>
        <p:spPr>
          <a:xfrm rot="-14330">
            <a:off x="2039907" y="2601431"/>
            <a:ext cx="6284671" cy="135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8"/>
              </a:lnSpc>
            </a:pPr>
            <a:r>
              <a:rPr lang="en-US" sz="9900">
                <a:solidFill>
                  <a:srgbClr val="000000"/>
                </a:solidFill>
                <a:latin typeface="TC Milo"/>
                <a:ea typeface="TC Milo"/>
                <a:cs typeface="TC Milo"/>
                <a:sym typeface="TC Milo"/>
              </a:rPr>
              <a:t>Quem SOU EU?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9620" y="-3580163"/>
            <a:ext cx="27006845" cy="16972344"/>
            <a:chOff x="0" y="0"/>
            <a:chExt cx="36009126" cy="22629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737076" y="1982881"/>
              <a:ext cx="11958583" cy="9172354"/>
            </a:xfrm>
            <a:custGeom>
              <a:avLst/>
              <a:gdLst/>
              <a:ahLst/>
              <a:cxnLst/>
              <a:rect r="r" b="b" t="t" l="l"/>
              <a:pathLst>
                <a:path h="9172354" w="11958583">
                  <a:moveTo>
                    <a:pt x="0" y="0"/>
                  </a:moveTo>
                  <a:lnTo>
                    <a:pt x="11958584" y="0"/>
                  </a:lnTo>
                  <a:lnTo>
                    <a:pt x="11958584" y="9172355"/>
                  </a:lnTo>
                  <a:lnTo>
                    <a:pt x="0" y="9172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5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98875">
              <a:off x="3046304" y="2980346"/>
              <a:ext cx="20077443" cy="6876524"/>
            </a:xfrm>
            <a:custGeom>
              <a:avLst/>
              <a:gdLst/>
              <a:ahLst/>
              <a:cxnLst/>
              <a:rect r="r" b="b" t="t" l="l"/>
              <a:pathLst>
                <a:path h="6876524" w="20077443">
                  <a:moveTo>
                    <a:pt x="0" y="0"/>
                  </a:moveTo>
                  <a:lnTo>
                    <a:pt x="20077443" y="0"/>
                  </a:lnTo>
                  <a:lnTo>
                    <a:pt x="20077443" y="6876524"/>
                  </a:lnTo>
                  <a:lnTo>
                    <a:pt x="0" y="6876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368326" y="17205959"/>
              <a:ext cx="21640800" cy="2191131"/>
            </a:xfrm>
            <a:custGeom>
              <a:avLst/>
              <a:gdLst/>
              <a:ahLst/>
              <a:cxnLst/>
              <a:rect r="r" b="b" t="t" l="l"/>
              <a:pathLst>
                <a:path h="2191131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191131"/>
                  </a:lnTo>
                  <a:lnTo>
                    <a:pt x="0" y="219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7733174"/>
              <a:ext cx="21640800" cy="5815965"/>
            </a:xfrm>
            <a:custGeom>
              <a:avLst/>
              <a:gdLst/>
              <a:ahLst/>
              <a:cxnLst/>
              <a:rect r="r" b="b" t="t" l="l"/>
              <a:pathLst>
                <a:path h="5815965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5815965"/>
                  </a:lnTo>
                  <a:lnTo>
                    <a:pt x="0" y="581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047472" y="10088554"/>
              <a:ext cx="8433982" cy="12541238"/>
            </a:xfrm>
            <a:custGeom>
              <a:avLst/>
              <a:gdLst/>
              <a:ahLst/>
              <a:cxnLst/>
              <a:rect r="r" b="b" t="t" l="l"/>
              <a:pathLst>
                <a:path h="12541238" w="8433982">
                  <a:moveTo>
                    <a:pt x="0" y="0"/>
                  </a:moveTo>
                  <a:lnTo>
                    <a:pt x="8433982" y="0"/>
                  </a:lnTo>
                  <a:lnTo>
                    <a:pt x="8433982" y="12541237"/>
                  </a:lnTo>
                  <a:lnTo>
                    <a:pt x="0" y="125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552531">
            <a:off x="-366488" y="338978"/>
            <a:ext cx="6672658" cy="7385100"/>
          </a:xfrm>
          <a:custGeom>
            <a:avLst/>
            <a:gdLst/>
            <a:ahLst/>
            <a:cxnLst/>
            <a:rect r="r" b="b" t="t" l="l"/>
            <a:pathLst>
              <a:path h="7385100" w="6672658">
                <a:moveTo>
                  <a:pt x="0" y="0"/>
                </a:moveTo>
                <a:lnTo>
                  <a:pt x="6672658" y="0"/>
                </a:lnTo>
                <a:lnTo>
                  <a:pt x="6672658" y="7385100"/>
                </a:lnTo>
                <a:lnTo>
                  <a:pt x="0" y="738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9257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30583">
            <a:off x="-383237" y="3036051"/>
            <a:ext cx="3810553" cy="4214899"/>
            <a:chOff x="0" y="0"/>
            <a:chExt cx="5080738" cy="5619865"/>
          </a:xfrm>
        </p:grpSpPr>
        <p:sp>
          <p:nvSpPr>
            <p:cNvPr name="Freeform 10" id="1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7670" r="0" b="-5767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603498">
            <a:off x="5764100" y="314459"/>
            <a:ext cx="3622060" cy="4008316"/>
          </a:xfrm>
          <a:custGeom>
            <a:avLst/>
            <a:gdLst/>
            <a:ahLst/>
            <a:cxnLst/>
            <a:rect r="r" b="b" t="t" l="l"/>
            <a:pathLst>
              <a:path h="4008316" w="3622060">
                <a:moveTo>
                  <a:pt x="0" y="0"/>
                </a:moveTo>
                <a:lnTo>
                  <a:pt x="3622060" y="0"/>
                </a:lnTo>
                <a:lnTo>
                  <a:pt x="3622060" y="4008316"/>
                </a:lnTo>
                <a:lnTo>
                  <a:pt x="0" y="4008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9503">
            <a:off x="6169859" y="781095"/>
            <a:ext cx="2810543" cy="2834370"/>
          </a:xfrm>
          <a:custGeom>
            <a:avLst/>
            <a:gdLst/>
            <a:ahLst/>
            <a:cxnLst/>
            <a:rect r="r" b="b" t="t" l="l"/>
            <a:pathLst>
              <a:path h="2834370" w="2810543">
                <a:moveTo>
                  <a:pt x="0" y="0"/>
                </a:moveTo>
                <a:lnTo>
                  <a:pt x="2810543" y="0"/>
                </a:lnTo>
                <a:lnTo>
                  <a:pt x="2810543" y="2834370"/>
                </a:lnTo>
                <a:lnTo>
                  <a:pt x="0" y="2834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7681" r="0" b="-3768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0077">
            <a:off x="-90992" y="856304"/>
            <a:ext cx="6121666" cy="2303277"/>
          </a:xfrm>
          <a:custGeom>
            <a:avLst/>
            <a:gdLst/>
            <a:ahLst/>
            <a:cxnLst/>
            <a:rect r="r" b="b" t="t" l="l"/>
            <a:pathLst>
              <a:path h="2303277" w="6121666">
                <a:moveTo>
                  <a:pt x="0" y="0"/>
                </a:moveTo>
                <a:lnTo>
                  <a:pt x="6121666" y="0"/>
                </a:lnTo>
                <a:lnTo>
                  <a:pt x="6121666" y="2303277"/>
                </a:lnTo>
                <a:lnTo>
                  <a:pt x="0" y="2303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627450">
            <a:off x="105341" y="1364313"/>
            <a:ext cx="6281116" cy="143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49"/>
              </a:lnSpc>
            </a:pPr>
            <a:r>
              <a:rPr lang="en-US" sz="10440">
                <a:solidFill>
                  <a:srgbClr val="F2F2F2"/>
                </a:solidFill>
                <a:latin typeface="TC Milo"/>
                <a:ea typeface="TC Milo"/>
                <a:cs typeface="TC Milo"/>
                <a:sym typeface="TC Milo"/>
              </a:rPr>
              <a:t>VIVÊNCIAS</a:t>
            </a:r>
          </a:p>
        </p:txBody>
      </p:sp>
      <p:grpSp>
        <p:nvGrpSpPr>
          <p:cNvPr name="Group 16" id="16"/>
          <p:cNvGrpSpPr/>
          <p:nvPr/>
        </p:nvGrpSpPr>
        <p:grpSpPr>
          <a:xfrm rot="756606">
            <a:off x="3041361" y="3347427"/>
            <a:ext cx="3804544" cy="4208252"/>
            <a:chOff x="0" y="0"/>
            <a:chExt cx="5072726" cy="5611003"/>
          </a:xfrm>
        </p:grpSpPr>
        <p:sp>
          <p:nvSpPr>
            <p:cNvPr name="Freeform 17" id="17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1022" t="0" r="-41022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530583">
            <a:off x="722608" y="5812770"/>
            <a:ext cx="3810553" cy="4214899"/>
            <a:chOff x="0" y="0"/>
            <a:chExt cx="5080738" cy="5619865"/>
          </a:xfrm>
        </p:grpSpPr>
        <p:sp>
          <p:nvSpPr>
            <p:cNvPr name="Freeform 20" id="2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37590" r="0" b="-3759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927678" y="1593850"/>
            <a:ext cx="6053202" cy="772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por quê e para quê?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SEi que a graduação é o primeiro passo para as outras oportunidades que virão.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para crescer dentro da empresa que estou atualmente e ter o conhecimento necessário para ser uma profissional qualificada.</a:t>
            </a:r>
          </a:p>
        </p:txBody>
      </p:sp>
      <p:grpSp>
        <p:nvGrpSpPr>
          <p:cNvPr name="Group 23" id="23"/>
          <p:cNvGrpSpPr/>
          <p:nvPr/>
        </p:nvGrpSpPr>
        <p:grpSpPr>
          <a:xfrm rot="756606">
            <a:off x="5490331" y="5909466"/>
            <a:ext cx="3804544" cy="4208252"/>
            <a:chOff x="0" y="0"/>
            <a:chExt cx="5072726" cy="5611003"/>
          </a:xfrm>
        </p:grpSpPr>
        <p:sp>
          <p:nvSpPr>
            <p:cNvPr name="Freeform 24" id="24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38157" r="0" b="-38157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" t="-9222" r="-2093" b="-135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279270">
            <a:off x="8881904" y="582883"/>
            <a:ext cx="8640054" cy="9330784"/>
            <a:chOff x="0" y="0"/>
            <a:chExt cx="11520072" cy="12441046"/>
          </a:xfrm>
        </p:grpSpPr>
        <p:sp>
          <p:nvSpPr>
            <p:cNvPr name="Freeform 4" id="4"/>
            <p:cNvSpPr/>
            <p:nvPr/>
          </p:nvSpPr>
          <p:spPr>
            <a:xfrm flipH="false" flipV="false" rot="-467444">
              <a:off x="710832" y="632872"/>
              <a:ext cx="10098409" cy="11175301"/>
            </a:xfrm>
            <a:custGeom>
              <a:avLst/>
              <a:gdLst/>
              <a:ahLst/>
              <a:cxnLst/>
              <a:rect r="r" b="b" t="t" l="l"/>
              <a:pathLst>
                <a:path h="11175301" w="10098409">
                  <a:moveTo>
                    <a:pt x="0" y="0"/>
                  </a:moveTo>
                  <a:lnTo>
                    <a:pt x="10098408" y="0"/>
                  </a:lnTo>
                  <a:lnTo>
                    <a:pt x="10098408" y="11175301"/>
                  </a:lnTo>
                  <a:lnTo>
                    <a:pt x="0" y="11175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474612">
              <a:off x="1745342" y="1720128"/>
              <a:ext cx="7874082" cy="7779854"/>
            </a:xfrm>
            <a:custGeom>
              <a:avLst/>
              <a:gdLst/>
              <a:ahLst/>
              <a:cxnLst/>
              <a:rect r="r" b="b" t="t" l="l"/>
              <a:pathLst>
                <a:path h="7779854" w="7874082">
                  <a:moveTo>
                    <a:pt x="0" y="0"/>
                  </a:moveTo>
                  <a:lnTo>
                    <a:pt x="7874081" y="0"/>
                  </a:lnTo>
                  <a:lnTo>
                    <a:pt x="7874081" y="7779854"/>
                  </a:lnTo>
                  <a:lnTo>
                    <a:pt x="0" y="7779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7555" r="0" b="-1755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5460796">
            <a:off x="3534342" y="-620027"/>
            <a:ext cx="2988026" cy="7655455"/>
          </a:xfrm>
          <a:custGeom>
            <a:avLst/>
            <a:gdLst/>
            <a:ahLst/>
            <a:cxnLst/>
            <a:rect r="r" b="b" t="t" l="l"/>
            <a:pathLst>
              <a:path h="7655455" w="2988026">
                <a:moveTo>
                  <a:pt x="2988026" y="0"/>
                </a:moveTo>
                <a:lnTo>
                  <a:pt x="0" y="0"/>
                </a:lnTo>
                <a:lnTo>
                  <a:pt x="0" y="7655455"/>
                </a:lnTo>
                <a:lnTo>
                  <a:pt x="2988026" y="7655455"/>
                </a:lnTo>
                <a:lnTo>
                  <a:pt x="2988026" y="0"/>
                </a:lnTo>
                <a:close/>
              </a:path>
            </a:pathLst>
          </a:custGeom>
          <a:blipFill>
            <a:blip r:embed="rId6"/>
            <a:stretch>
              <a:fillRect l="-48370" t="0" r="-4346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5200">
            <a:off x="14444716" y="955336"/>
            <a:ext cx="2405381" cy="1966399"/>
          </a:xfrm>
          <a:custGeom>
            <a:avLst/>
            <a:gdLst/>
            <a:ahLst/>
            <a:cxnLst/>
            <a:rect r="r" b="b" t="t" l="l"/>
            <a:pathLst>
              <a:path h="1966399" w="2405381">
                <a:moveTo>
                  <a:pt x="0" y="0"/>
                </a:moveTo>
                <a:lnTo>
                  <a:pt x="2405381" y="0"/>
                </a:lnTo>
                <a:lnTo>
                  <a:pt x="2405381" y="1966399"/>
                </a:lnTo>
                <a:lnTo>
                  <a:pt x="0" y="1966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598968">
            <a:off x="9310770" y="7436252"/>
            <a:ext cx="2405381" cy="1966399"/>
          </a:xfrm>
          <a:custGeom>
            <a:avLst/>
            <a:gdLst/>
            <a:ahLst/>
            <a:cxnLst/>
            <a:rect r="r" b="b" t="t" l="l"/>
            <a:pathLst>
              <a:path h="1966399" w="2405381">
                <a:moveTo>
                  <a:pt x="0" y="0"/>
                </a:moveTo>
                <a:lnTo>
                  <a:pt x="2405381" y="0"/>
                </a:lnTo>
                <a:lnTo>
                  <a:pt x="2405381" y="1966400"/>
                </a:lnTo>
                <a:lnTo>
                  <a:pt x="0" y="1966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7264" y="5086350"/>
            <a:ext cx="6320453" cy="502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19 anos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Nascido(a) em SP, vim para SJC com 04 anos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Minha primeira experiência profissional foi como aprendiz na Petrobras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Já fiz curso tecnologia da informação no SENAI e também curso de informática e administração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Objetivo: ter uma boa condição financeira.</a:t>
            </a:r>
          </a:p>
          <a:p>
            <a:pPr algn="l">
              <a:lnSpc>
                <a:spcPts val="362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-14330">
            <a:off x="2039907" y="2601431"/>
            <a:ext cx="6284671" cy="135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8"/>
              </a:lnSpc>
            </a:pPr>
            <a:r>
              <a:rPr lang="en-US" sz="9900">
                <a:solidFill>
                  <a:srgbClr val="000000"/>
                </a:solidFill>
                <a:latin typeface="TC Milo"/>
                <a:ea typeface="TC Milo"/>
                <a:cs typeface="TC Milo"/>
                <a:sym typeface="TC Milo"/>
              </a:rPr>
              <a:t>Quem SOU EU?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9620" y="-3580163"/>
            <a:ext cx="27006845" cy="16972344"/>
            <a:chOff x="0" y="0"/>
            <a:chExt cx="36009126" cy="22629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737076" y="1982881"/>
              <a:ext cx="11958583" cy="9172354"/>
            </a:xfrm>
            <a:custGeom>
              <a:avLst/>
              <a:gdLst/>
              <a:ahLst/>
              <a:cxnLst/>
              <a:rect r="r" b="b" t="t" l="l"/>
              <a:pathLst>
                <a:path h="9172354" w="11958583">
                  <a:moveTo>
                    <a:pt x="0" y="0"/>
                  </a:moveTo>
                  <a:lnTo>
                    <a:pt x="11958584" y="0"/>
                  </a:lnTo>
                  <a:lnTo>
                    <a:pt x="11958584" y="9172355"/>
                  </a:lnTo>
                  <a:lnTo>
                    <a:pt x="0" y="9172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5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98875">
              <a:off x="3046304" y="2980346"/>
              <a:ext cx="20077443" cy="6876524"/>
            </a:xfrm>
            <a:custGeom>
              <a:avLst/>
              <a:gdLst/>
              <a:ahLst/>
              <a:cxnLst/>
              <a:rect r="r" b="b" t="t" l="l"/>
              <a:pathLst>
                <a:path h="6876524" w="20077443">
                  <a:moveTo>
                    <a:pt x="0" y="0"/>
                  </a:moveTo>
                  <a:lnTo>
                    <a:pt x="20077443" y="0"/>
                  </a:lnTo>
                  <a:lnTo>
                    <a:pt x="20077443" y="6876524"/>
                  </a:lnTo>
                  <a:lnTo>
                    <a:pt x="0" y="6876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368326" y="17205959"/>
              <a:ext cx="21640800" cy="2191131"/>
            </a:xfrm>
            <a:custGeom>
              <a:avLst/>
              <a:gdLst/>
              <a:ahLst/>
              <a:cxnLst/>
              <a:rect r="r" b="b" t="t" l="l"/>
              <a:pathLst>
                <a:path h="2191131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191131"/>
                  </a:lnTo>
                  <a:lnTo>
                    <a:pt x="0" y="219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7733174"/>
              <a:ext cx="21640800" cy="5815965"/>
            </a:xfrm>
            <a:custGeom>
              <a:avLst/>
              <a:gdLst/>
              <a:ahLst/>
              <a:cxnLst/>
              <a:rect r="r" b="b" t="t" l="l"/>
              <a:pathLst>
                <a:path h="5815965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5815965"/>
                  </a:lnTo>
                  <a:lnTo>
                    <a:pt x="0" y="581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047472" y="10088554"/>
              <a:ext cx="8433982" cy="12541238"/>
            </a:xfrm>
            <a:custGeom>
              <a:avLst/>
              <a:gdLst/>
              <a:ahLst/>
              <a:cxnLst/>
              <a:rect r="r" b="b" t="t" l="l"/>
              <a:pathLst>
                <a:path h="12541238" w="8433982">
                  <a:moveTo>
                    <a:pt x="0" y="0"/>
                  </a:moveTo>
                  <a:lnTo>
                    <a:pt x="8433982" y="0"/>
                  </a:lnTo>
                  <a:lnTo>
                    <a:pt x="8433982" y="12541237"/>
                  </a:lnTo>
                  <a:lnTo>
                    <a:pt x="0" y="125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552531">
            <a:off x="-366488" y="338978"/>
            <a:ext cx="6672658" cy="7385100"/>
          </a:xfrm>
          <a:custGeom>
            <a:avLst/>
            <a:gdLst/>
            <a:ahLst/>
            <a:cxnLst/>
            <a:rect r="r" b="b" t="t" l="l"/>
            <a:pathLst>
              <a:path h="7385100" w="6672658">
                <a:moveTo>
                  <a:pt x="0" y="0"/>
                </a:moveTo>
                <a:lnTo>
                  <a:pt x="6672658" y="0"/>
                </a:lnTo>
                <a:lnTo>
                  <a:pt x="6672658" y="7385100"/>
                </a:lnTo>
                <a:lnTo>
                  <a:pt x="0" y="738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9257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30583">
            <a:off x="-383237" y="3036051"/>
            <a:ext cx="3810553" cy="4214899"/>
            <a:chOff x="0" y="0"/>
            <a:chExt cx="5080738" cy="5619865"/>
          </a:xfrm>
        </p:grpSpPr>
        <p:sp>
          <p:nvSpPr>
            <p:cNvPr name="Freeform 10" id="1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6117" r="0" b="-1611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603498">
            <a:off x="5764100" y="314459"/>
            <a:ext cx="3622060" cy="4008316"/>
          </a:xfrm>
          <a:custGeom>
            <a:avLst/>
            <a:gdLst/>
            <a:ahLst/>
            <a:cxnLst/>
            <a:rect r="r" b="b" t="t" l="l"/>
            <a:pathLst>
              <a:path h="4008316" w="3622060">
                <a:moveTo>
                  <a:pt x="0" y="0"/>
                </a:moveTo>
                <a:lnTo>
                  <a:pt x="3622060" y="0"/>
                </a:lnTo>
                <a:lnTo>
                  <a:pt x="3622060" y="4008316"/>
                </a:lnTo>
                <a:lnTo>
                  <a:pt x="0" y="4008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9503">
            <a:off x="6169859" y="875254"/>
            <a:ext cx="2810543" cy="2834370"/>
          </a:xfrm>
          <a:custGeom>
            <a:avLst/>
            <a:gdLst/>
            <a:ahLst/>
            <a:cxnLst/>
            <a:rect r="r" b="b" t="t" l="l"/>
            <a:pathLst>
              <a:path h="2834370" w="2810543">
                <a:moveTo>
                  <a:pt x="0" y="0"/>
                </a:moveTo>
                <a:lnTo>
                  <a:pt x="2810543" y="0"/>
                </a:lnTo>
                <a:lnTo>
                  <a:pt x="2810543" y="2834370"/>
                </a:lnTo>
                <a:lnTo>
                  <a:pt x="0" y="2834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313" t="0" r="-1731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0077">
            <a:off x="-90992" y="856304"/>
            <a:ext cx="6121666" cy="2303277"/>
          </a:xfrm>
          <a:custGeom>
            <a:avLst/>
            <a:gdLst/>
            <a:ahLst/>
            <a:cxnLst/>
            <a:rect r="r" b="b" t="t" l="l"/>
            <a:pathLst>
              <a:path h="2303277" w="6121666">
                <a:moveTo>
                  <a:pt x="0" y="0"/>
                </a:moveTo>
                <a:lnTo>
                  <a:pt x="6121666" y="0"/>
                </a:lnTo>
                <a:lnTo>
                  <a:pt x="6121666" y="2303277"/>
                </a:lnTo>
                <a:lnTo>
                  <a:pt x="0" y="2303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627450">
            <a:off x="105341" y="1364313"/>
            <a:ext cx="6281116" cy="143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49"/>
              </a:lnSpc>
            </a:pPr>
            <a:r>
              <a:rPr lang="en-US" sz="10440">
                <a:solidFill>
                  <a:srgbClr val="F2F2F2"/>
                </a:solidFill>
                <a:latin typeface="TC Milo"/>
                <a:ea typeface="TC Milo"/>
                <a:cs typeface="TC Milo"/>
                <a:sym typeface="TC Milo"/>
              </a:rPr>
              <a:t>VIVÊNCIAS</a:t>
            </a:r>
          </a:p>
        </p:txBody>
      </p:sp>
      <p:grpSp>
        <p:nvGrpSpPr>
          <p:cNvPr name="Group 16" id="16"/>
          <p:cNvGrpSpPr/>
          <p:nvPr/>
        </p:nvGrpSpPr>
        <p:grpSpPr>
          <a:xfrm rot="756606">
            <a:off x="3041361" y="3347427"/>
            <a:ext cx="3804544" cy="4208252"/>
            <a:chOff x="0" y="0"/>
            <a:chExt cx="5072726" cy="5611003"/>
          </a:xfrm>
        </p:grpSpPr>
        <p:sp>
          <p:nvSpPr>
            <p:cNvPr name="Freeform 17" id="17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7383" t="0" r="-17383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530583">
            <a:off x="722608" y="5812770"/>
            <a:ext cx="3810553" cy="4214899"/>
            <a:chOff x="0" y="0"/>
            <a:chExt cx="5080738" cy="5619865"/>
          </a:xfrm>
        </p:grpSpPr>
        <p:sp>
          <p:nvSpPr>
            <p:cNvPr name="Freeform 20" id="2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476" t="0" r="-47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309778" y="580043"/>
            <a:ext cx="5581456" cy="843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por quê e para quê?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vejo a faculdade e o curso que estou fazendo como uma grande oportunidade de crescimento pessoal e profissional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adquirindo novos conhecimentos e consequentemente utilizando no ambiente de trabalho</a:t>
            </a:r>
          </a:p>
        </p:txBody>
      </p:sp>
      <p:grpSp>
        <p:nvGrpSpPr>
          <p:cNvPr name="Group 23" id="23"/>
          <p:cNvGrpSpPr/>
          <p:nvPr/>
        </p:nvGrpSpPr>
        <p:grpSpPr>
          <a:xfrm rot="756606">
            <a:off x="5490331" y="5909466"/>
            <a:ext cx="3804544" cy="4208252"/>
            <a:chOff x="0" y="0"/>
            <a:chExt cx="5072726" cy="5611003"/>
          </a:xfrm>
        </p:grpSpPr>
        <p:sp>
          <p:nvSpPr>
            <p:cNvPr name="Freeform 24" id="24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7383" t="0" r="-17383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" t="-9222" r="-2093" b="-135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279270">
            <a:off x="8881904" y="582883"/>
            <a:ext cx="8640054" cy="9330784"/>
            <a:chOff x="0" y="0"/>
            <a:chExt cx="11520072" cy="12441046"/>
          </a:xfrm>
        </p:grpSpPr>
        <p:sp>
          <p:nvSpPr>
            <p:cNvPr name="Freeform 4" id="4"/>
            <p:cNvSpPr/>
            <p:nvPr/>
          </p:nvSpPr>
          <p:spPr>
            <a:xfrm flipH="false" flipV="false" rot="-467444">
              <a:off x="710832" y="632872"/>
              <a:ext cx="10098409" cy="11175301"/>
            </a:xfrm>
            <a:custGeom>
              <a:avLst/>
              <a:gdLst/>
              <a:ahLst/>
              <a:cxnLst/>
              <a:rect r="r" b="b" t="t" l="l"/>
              <a:pathLst>
                <a:path h="11175301" w="10098409">
                  <a:moveTo>
                    <a:pt x="0" y="0"/>
                  </a:moveTo>
                  <a:lnTo>
                    <a:pt x="10098408" y="0"/>
                  </a:lnTo>
                  <a:lnTo>
                    <a:pt x="10098408" y="11175301"/>
                  </a:lnTo>
                  <a:lnTo>
                    <a:pt x="0" y="11175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474612">
              <a:off x="1745342" y="1720128"/>
              <a:ext cx="7874082" cy="7779854"/>
            </a:xfrm>
            <a:custGeom>
              <a:avLst/>
              <a:gdLst/>
              <a:ahLst/>
              <a:cxnLst/>
              <a:rect r="r" b="b" t="t" l="l"/>
              <a:pathLst>
                <a:path h="7779854" w="7874082">
                  <a:moveTo>
                    <a:pt x="0" y="0"/>
                  </a:moveTo>
                  <a:lnTo>
                    <a:pt x="7874081" y="0"/>
                  </a:lnTo>
                  <a:lnTo>
                    <a:pt x="7874081" y="7779854"/>
                  </a:lnTo>
                  <a:lnTo>
                    <a:pt x="0" y="7779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948" t="0" r="-1594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5460796">
            <a:off x="3534342" y="-620027"/>
            <a:ext cx="2988026" cy="7655455"/>
          </a:xfrm>
          <a:custGeom>
            <a:avLst/>
            <a:gdLst/>
            <a:ahLst/>
            <a:cxnLst/>
            <a:rect r="r" b="b" t="t" l="l"/>
            <a:pathLst>
              <a:path h="7655455" w="2988026">
                <a:moveTo>
                  <a:pt x="2988026" y="0"/>
                </a:moveTo>
                <a:lnTo>
                  <a:pt x="0" y="0"/>
                </a:lnTo>
                <a:lnTo>
                  <a:pt x="0" y="7655455"/>
                </a:lnTo>
                <a:lnTo>
                  <a:pt x="2988026" y="7655455"/>
                </a:lnTo>
                <a:lnTo>
                  <a:pt x="2988026" y="0"/>
                </a:lnTo>
                <a:close/>
              </a:path>
            </a:pathLst>
          </a:custGeom>
          <a:blipFill>
            <a:blip r:embed="rId6"/>
            <a:stretch>
              <a:fillRect l="-48370" t="0" r="-4346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5200">
            <a:off x="14444716" y="955336"/>
            <a:ext cx="2405381" cy="1966399"/>
          </a:xfrm>
          <a:custGeom>
            <a:avLst/>
            <a:gdLst/>
            <a:ahLst/>
            <a:cxnLst/>
            <a:rect r="r" b="b" t="t" l="l"/>
            <a:pathLst>
              <a:path h="1966399" w="2405381">
                <a:moveTo>
                  <a:pt x="0" y="0"/>
                </a:moveTo>
                <a:lnTo>
                  <a:pt x="2405381" y="0"/>
                </a:lnTo>
                <a:lnTo>
                  <a:pt x="2405381" y="1966399"/>
                </a:lnTo>
                <a:lnTo>
                  <a:pt x="0" y="1966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598968">
            <a:off x="9310770" y="7436252"/>
            <a:ext cx="2405381" cy="1966399"/>
          </a:xfrm>
          <a:custGeom>
            <a:avLst/>
            <a:gdLst/>
            <a:ahLst/>
            <a:cxnLst/>
            <a:rect r="r" b="b" t="t" l="l"/>
            <a:pathLst>
              <a:path h="1966399" w="2405381">
                <a:moveTo>
                  <a:pt x="0" y="0"/>
                </a:moveTo>
                <a:lnTo>
                  <a:pt x="2405381" y="0"/>
                </a:lnTo>
                <a:lnTo>
                  <a:pt x="2405381" y="1966400"/>
                </a:lnTo>
                <a:lnTo>
                  <a:pt x="0" y="1966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7264" y="5086350"/>
            <a:ext cx="6662363" cy="456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20 anos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Nascido(a)  em São José dos Campos-São Paulo;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Sou Ítalo-Brasileiro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Atualmente trabalho como despachante veicular;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Características: Sou calmo, gosto do meu lazer;</a:t>
            </a:r>
          </a:p>
          <a:p>
            <a:pPr algn="l" marL="559427" indent="-279713" lvl="1">
              <a:lnSpc>
                <a:spcPts val="3627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Objetivo: Formar uma família e ter estabilidade financeira </a:t>
            </a:r>
          </a:p>
        </p:txBody>
      </p:sp>
      <p:sp>
        <p:nvSpPr>
          <p:cNvPr name="TextBox 10" id="10"/>
          <p:cNvSpPr txBox="true"/>
          <p:nvPr/>
        </p:nvSpPr>
        <p:spPr>
          <a:xfrm rot="-14330">
            <a:off x="2039907" y="2601431"/>
            <a:ext cx="6284671" cy="135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8"/>
              </a:lnSpc>
            </a:pPr>
            <a:r>
              <a:rPr lang="en-US" sz="9900">
                <a:solidFill>
                  <a:srgbClr val="000000"/>
                </a:solidFill>
                <a:latin typeface="TC Milo"/>
                <a:ea typeface="TC Milo"/>
                <a:cs typeface="TC Milo"/>
                <a:sym typeface="TC Milo"/>
              </a:rPr>
              <a:t>Quem SOU EU?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32522" y="1356359"/>
            <a:ext cx="6028277" cy="772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gosto de esportes, principalmente futebol, e sou são paulino;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prezo pelo meu lazer, meus finais  de semanas são sagrados;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adoro uma cervejinha;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sou viciado na saga harry potter;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minha família e amigos são tudo para mim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679620" y="-3580163"/>
            <a:ext cx="27006845" cy="16972344"/>
            <a:chOff x="0" y="0"/>
            <a:chExt cx="36009126" cy="226297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737076" y="1982881"/>
              <a:ext cx="11958583" cy="9172354"/>
            </a:xfrm>
            <a:custGeom>
              <a:avLst/>
              <a:gdLst/>
              <a:ahLst/>
              <a:cxnLst/>
              <a:rect r="r" b="b" t="t" l="l"/>
              <a:pathLst>
                <a:path h="9172354" w="11958583">
                  <a:moveTo>
                    <a:pt x="0" y="0"/>
                  </a:moveTo>
                  <a:lnTo>
                    <a:pt x="11958584" y="0"/>
                  </a:lnTo>
                  <a:lnTo>
                    <a:pt x="11958584" y="9172355"/>
                  </a:lnTo>
                  <a:lnTo>
                    <a:pt x="0" y="9172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56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98875">
              <a:off x="3046304" y="2980346"/>
              <a:ext cx="20077443" cy="6876524"/>
            </a:xfrm>
            <a:custGeom>
              <a:avLst/>
              <a:gdLst/>
              <a:ahLst/>
              <a:cxnLst/>
              <a:rect r="r" b="b" t="t" l="l"/>
              <a:pathLst>
                <a:path h="6876524" w="20077443">
                  <a:moveTo>
                    <a:pt x="0" y="0"/>
                  </a:moveTo>
                  <a:lnTo>
                    <a:pt x="20077443" y="0"/>
                  </a:lnTo>
                  <a:lnTo>
                    <a:pt x="20077443" y="6876524"/>
                  </a:lnTo>
                  <a:lnTo>
                    <a:pt x="0" y="6876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368326" y="17205959"/>
              <a:ext cx="21640800" cy="2191131"/>
            </a:xfrm>
            <a:custGeom>
              <a:avLst/>
              <a:gdLst/>
              <a:ahLst/>
              <a:cxnLst/>
              <a:rect r="r" b="b" t="t" l="l"/>
              <a:pathLst>
                <a:path h="2191131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191131"/>
                  </a:lnTo>
                  <a:lnTo>
                    <a:pt x="0" y="219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7733174"/>
              <a:ext cx="21640800" cy="5815965"/>
            </a:xfrm>
            <a:custGeom>
              <a:avLst/>
              <a:gdLst/>
              <a:ahLst/>
              <a:cxnLst/>
              <a:rect r="r" b="b" t="t" l="l"/>
              <a:pathLst>
                <a:path h="5815965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5815965"/>
                  </a:lnTo>
                  <a:lnTo>
                    <a:pt x="0" y="581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047472" y="10088554"/>
              <a:ext cx="8433982" cy="12541238"/>
            </a:xfrm>
            <a:custGeom>
              <a:avLst/>
              <a:gdLst/>
              <a:ahLst/>
              <a:cxnLst/>
              <a:rect r="r" b="b" t="t" l="l"/>
              <a:pathLst>
                <a:path h="12541238" w="8433982">
                  <a:moveTo>
                    <a:pt x="0" y="0"/>
                  </a:moveTo>
                  <a:lnTo>
                    <a:pt x="8433982" y="0"/>
                  </a:lnTo>
                  <a:lnTo>
                    <a:pt x="8433982" y="12541237"/>
                  </a:lnTo>
                  <a:lnTo>
                    <a:pt x="0" y="125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552531">
            <a:off x="-366488" y="338978"/>
            <a:ext cx="6672658" cy="7385100"/>
          </a:xfrm>
          <a:custGeom>
            <a:avLst/>
            <a:gdLst/>
            <a:ahLst/>
            <a:cxnLst/>
            <a:rect r="r" b="b" t="t" l="l"/>
            <a:pathLst>
              <a:path h="7385100" w="6672658">
                <a:moveTo>
                  <a:pt x="0" y="0"/>
                </a:moveTo>
                <a:lnTo>
                  <a:pt x="6672658" y="0"/>
                </a:lnTo>
                <a:lnTo>
                  <a:pt x="6672658" y="7385100"/>
                </a:lnTo>
                <a:lnTo>
                  <a:pt x="0" y="738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9257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30583">
            <a:off x="-383237" y="3036051"/>
            <a:ext cx="3810553" cy="4214899"/>
            <a:chOff x="0" y="0"/>
            <a:chExt cx="5080738" cy="5619865"/>
          </a:xfrm>
        </p:grpSpPr>
        <p:sp>
          <p:nvSpPr>
            <p:cNvPr name="Freeform 11" id="11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7246" r="0" b="-57246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603498">
            <a:off x="5764100" y="314459"/>
            <a:ext cx="3622060" cy="4008316"/>
          </a:xfrm>
          <a:custGeom>
            <a:avLst/>
            <a:gdLst/>
            <a:ahLst/>
            <a:cxnLst/>
            <a:rect r="r" b="b" t="t" l="l"/>
            <a:pathLst>
              <a:path h="4008316" w="3622060">
                <a:moveTo>
                  <a:pt x="0" y="0"/>
                </a:moveTo>
                <a:lnTo>
                  <a:pt x="3622060" y="0"/>
                </a:lnTo>
                <a:lnTo>
                  <a:pt x="3622060" y="4008316"/>
                </a:lnTo>
                <a:lnTo>
                  <a:pt x="0" y="4008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89503">
            <a:off x="6169859" y="875254"/>
            <a:ext cx="2810543" cy="2834370"/>
          </a:xfrm>
          <a:custGeom>
            <a:avLst/>
            <a:gdLst/>
            <a:ahLst/>
            <a:cxnLst/>
            <a:rect r="r" b="b" t="t" l="l"/>
            <a:pathLst>
              <a:path h="2834370" w="2810543">
                <a:moveTo>
                  <a:pt x="0" y="0"/>
                </a:moveTo>
                <a:lnTo>
                  <a:pt x="2810543" y="0"/>
                </a:lnTo>
                <a:lnTo>
                  <a:pt x="2810543" y="2834370"/>
                </a:lnTo>
                <a:lnTo>
                  <a:pt x="0" y="2834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186" r="0" b="-1618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00077">
            <a:off x="-90992" y="856304"/>
            <a:ext cx="6121666" cy="2303277"/>
          </a:xfrm>
          <a:custGeom>
            <a:avLst/>
            <a:gdLst/>
            <a:ahLst/>
            <a:cxnLst/>
            <a:rect r="r" b="b" t="t" l="l"/>
            <a:pathLst>
              <a:path h="2303277" w="6121666">
                <a:moveTo>
                  <a:pt x="0" y="0"/>
                </a:moveTo>
                <a:lnTo>
                  <a:pt x="6121666" y="0"/>
                </a:lnTo>
                <a:lnTo>
                  <a:pt x="6121666" y="2303277"/>
                </a:lnTo>
                <a:lnTo>
                  <a:pt x="0" y="2303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627450">
            <a:off x="105341" y="1364313"/>
            <a:ext cx="6281116" cy="143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49"/>
              </a:lnSpc>
            </a:pPr>
            <a:r>
              <a:rPr lang="en-US" sz="10440">
                <a:solidFill>
                  <a:srgbClr val="F2F2F2"/>
                </a:solidFill>
                <a:latin typeface="TC Milo"/>
                <a:ea typeface="TC Milo"/>
                <a:cs typeface="TC Milo"/>
                <a:sym typeface="TC Milo"/>
              </a:rPr>
              <a:t>VIVÊNCIAS</a:t>
            </a:r>
          </a:p>
        </p:txBody>
      </p:sp>
      <p:grpSp>
        <p:nvGrpSpPr>
          <p:cNvPr name="Group 17" id="17"/>
          <p:cNvGrpSpPr/>
          <p:nvPr/>
        </p:nvGrpSpPr>
        <p:grpSpPr>
          <a:xfrm rot="756606">
            <a:off x="3041361" y="3347427"/>
            <a:ext cx="3804544" cy="4208252"/>
            <a:chOff x="0" y="0"/>
            <a:chExt cx="5072726" cy="5611003"/>
          </a:xfrm>
        </p:grpSpPr>
        <p:sp>
          <p:nvSpPr>
            <p:cNvPr name="Freeform 18" id="18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8331" r="0" b="-833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530583">
            <a:off x="722608" y="5812770"/>
            <a:ext cx="3810553" cy="4214899"/>
            <a:chOff x="0" y="0"/>
            <a:chExt cx="5080738" cy="5619865"/>
          </a:xfrm>
        </p:grpSpPr>
        <p:sp>
          <p:nvSpPr>
            <p:cNvPr name="Freeform 21" id="21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7383" t="0" r="-17383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756606">
            <a:off x="5490331" y="5909466"/>
            <a:ext cx="3804544" cy="4208252"/>
            <a:chOff x="0" y="0"/>
            <a:chExt cx="5072726" cy="5611003"/>
          </a:xfrm>
        </p:grpSpPr>
        <p:sp>
          <p:nvSpPr>
            <p:cNvPr name="Freeform 24" id="24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476" t="0" r="-476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9620" y="-3580163"/>
            <a:ext cx="27006845" cy="16972344"/>
            <a:chOff x="0" y="0"/>
            <a:chExt cx="36009126" cy="22629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737076" y="1982881"/>
              <a:ext cx="11958583" cy="9172354"/>
            </a:xfrm>
            <a:custGeom>
              <a:avLst/>
              <a:gdLst/>
              <a:ahLst/>
              <a:cxnLst/>
              <a:rect r="r" b="b" t="t" l="l"/>
              <a:pathLst>
                <a:path h="9172354" w="11958583">
                  <a:moveTo>
                    <a:pt x="0" y="0"/>
                  </a:moveTo>
                  <a:lnTo>
                    <a:pt x="11958584" y="0"/>
                  </a:lnTo>
                  <a:lnTo>
                    <a:pt x="11958584" y="9172355"/>
                  </a:lnTo>
                  <a:lnTo>
                    <a:pt x="0" y="9172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5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98875">
              <a:off x="3046304" y="2980346"/>
              <a:ext cx="20077443" cy="6876524"/>
            </a:xfrm>
            <a:custGeom>
              <a:avLst/>
              <a:gdLst/>
              <a:ahLst/>
              <a:cxnLst/>
              <a:rect r="r" b="b" t="t" l="l"/>
              <a:pathLst>
                <a:path h="6876524" w="20077443">
                  <a:moveTo>
                    <a:pt x="0" y="0"/>
                  </a:moveTo>
                  <a:lnTo>
                    <a:pt x="20077443" y="0"/>
                  </a:lnTo>
                  <a:lnTo>
                    <a:pt x="20077443" y="6876524"/>
                  </a:lnTo>
                  <a:lnTo>
                    <a:pt x="0" y="6876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368326" y="17205959"/>
              <a:ext cx="21640800" cy="2191131"/>
            </a:xfrm>
            <a:custGeom>
              <a:avLst/>
              <a:gdLst/>
              <a:ahLst/>
              <a:cxnLst/>
              <a:rect r="r" b="b" t="t" l="l"/>
              <a:pathLst>
                <a:path h="2191131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191131"/>
                  </a:lnTo>
                  <a:lnTo>
                    <a:pt x="0" y="219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7733174"/>
              <a:ext cx="21640800" cy="5815965"/>
            </a:xfrm>
            <a:custGeom>
              <a:avLst/>
              <a:gdLst/>
              <a:ahLst/>
              <a:cxnLst/>
              <a:rect r="r" b="b" t="t" l="l"/>
              <a:pathLst>
                <a:path h="5815965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5815965"/>
                  </a:lnTo>
                  <a:lnTo>
                    <a:pt x="0" y="581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047472" y="10088554"/>
              <a:ext cx="8433982" cy="12541238"/>
            </a:xfrm>
            <a:custGeom>
              <a:avLst/>
              <a:gdLst/>
              <a:ahLst/>
              <a:cxnLst/>
              <a:rect r="r" b="b" t="t" l="l"/>
              <a:pathLst>
                <a:path h="12541238" w="8433982">
                  <a:moveTo>
                    <a:pt x="0" y="0"/>
                  </a:moveTo>
                  <a:lnTo>
                    <a:pt x="8433982" y="0"/>
                  </a:lnTo>
                  <a:lnTo>
                    <a:pt x="8433982" y="12541237"/>
                  </a:lnTo>
                  <a:lnTo>
                    <a:pt x="0" y="125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552531">
            <a:off x="-366488" y="338978"/>
            <a:ext cx="6672658" cy="7385100"/>
          </a:xfrm>
          <a:custGeom>
            <a:avLst/>
            <a:gdLst/>
            <a:ahLst/>
            <a:cxnLst/>
            <a:rect r="r" b="b" t="t" l="l"/>
            <a:pathLst>
              <a:path h="7385100" w="6672658">
                <a:moveTo>
                  <a:pt x="0" y="0"/>
                </a:moveTo>
                <a:lnTo>
                  <a:pt x="6672658" y="0"/>
                </a:lnTo>
                <a:lnTo>
                  <a:pt x="6672658" y="7385100"/>
                </a:lnTo>
                <a:lnTo>
                  <a:pt x="0" y="738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9257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30583">
            <a:off x="-383237" y="3036051"/>
            <a:ext cx="3810553" cy="4214899"/>
            <a:chOff x="0" y="0"/>
            <a:chExt cx="5080738" cy="5619865"/>
          </a:xfrm>
        </p:grpSpPr>
        <p:sp>
          <p:nvSpPr>
            <p:cNvPr name="Freeform 10" id="1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7246" r="0" b="-5724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603498">
            <a:off x="5764100" y="314459"/>
            <a:ext cx="3622060" cy="4008316"/>
          </a:xfrm>
          <a:custGeom>
            <a:avLst/>
            <a:gdLst/>
            <a:ahLst/>
            <a:cxnLst/>
            <a:rect r="r" b="b" t="t" l="l"/>
            <a:pathLst>
              <a:path h="4008316" w="3622060">
                <a:moveTo>
                  <a:pt x="0" y="0"/>
                </a:moveTo>
                <a:lnTo>
                  <a:pt x="3622060" y="0"/>
                </a:lnTo>
                <a:lnTo>
                  <a:pt x="3622060" y="4008316"/>
                </a:lnTo>
                <a:lnTo>
                  <a:pt x="0" y="4008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9503">
            <a:off x="6169859" y="781095"/>
            <a:ext cx="2810543" cy="2834370"/>
          </a:xfrm>
          <a:custGeom>
            <a:avLst/>
            <a:gdLst/>
            <a:ahLst/>
            <a:cxnLst/>
            <a:rect r="r" b="b" t="t" l="l"/>
            <a:pathLst>
              <a:path h="2834370" w="2810543">
                <a:moveTo>
                  <a:pt x="0" y="0"/>
                </a:moveTo>
                <a:lnTo>
                  <a:pt x="2810543" y="0"/>
                </a:lnTo>
                <a:lnTo>
                  <a:pt x="2810543" y="2834370"/>
                </a:lnTo>
                <a:lnTo>
                  <a:pt x="0" y="2834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186" r="0" b="-1618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0077">
            <a:off x="-90992" y="856304"/>
            <a:ext cx="6121666" cy="2303277"/>
          </a:xfrm>
          <a:custGeom>
            <a:avLst/>
            <a:gdLst/>
            <a:ahLst/>
            <a:cxnLst/>
            <a:rect r="r" b="b" t="t" l="l"/>
            <a:pathLst>
              <a:path h="2303277" w="6121666">
                <a:moveTo>
                  <a:pt x="0" y="0"/>
                </a:moveTo>
                <a:lnTo>
                  <a:pt x="6121666" y="0"/>
                </a:lnTo>
                <a:lnTo>
                  <a:pt x="6121666" y="2303277"/>
                </a:lnTo>
                <a:lnTo>
                  <a:pt x="0" y="2303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627450">
            <a:off x="105341" y="1364313"/>
            <a:ext cx="6281116" cy="143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49"/>
              </a:lnSpc>
            </a:pPr>
            <a:r>
              <a:rPr lang="en-US" sz="10440">
                <a:solidFill>
                  <a:srgbClr val="F2F2F2"/>
                </a:solidFill>
                <a:latin typeface="TC Milo"/>
                <a:ea typeface="TC Milo"/>
                <a:cs typeface="TC Milo"/>
                <a:sym typeface="TC Milo"/>
              </a:rPr>
              <a:t>VIVÊNCIAS</a:t>
            </a:r>
          </a:p>
        </p:txBody>
      </p:sp>
      <p:grpSp>
        <p:nvGrpSpPr>
          <p:cNvPr name="Group 16" id="16"/>
          <p:cNvGrpSpPr/>
          <p:nvPr/>
        </p:nvGrpSpPr>
        <p:grpSpPr>
          <a:xfrm rot="756606">
            <a:off x="3041361" y="3347427"/>
            <a:ext cx="3804544" cy="4208252"/>
            <a:chOff x="0" y="0"/>
            <a:chExt cx="5072726" cy="5611003"/>
          </a:xfrm>
        </p:grpSpPr>
        <p:sp>
          <p:nvSpPr>
            <p:cNvPr name="Freeform 17" id="17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8331" r="0" b="-833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530583">
            <a:off x="722608" y="5812770"/>
            <a:ext cx="3810553" cy="4214899"/>
            <a:chOff x="0" y="0"/>
            <a:chExt cx="5080738" cy="5619865"/>
          </a:xfrm>
        </p:grpSpPr>
        <p:sp>
          <p:nvSpPr>
            <p:cNvPr name="Freeform 20" id="20"/>
            <p:cNvSpPr/>
            <p:nvPr/>
          </p:nvSpPr>
          <p:spPr>
            <a:xfrm flipH="false" flipV="false" rot="-8098">
              <a:off x="6599" y="5961"/>
              <a:ext cx="5067540" cy="5607942"/>
            </a:xfrm>
            <a:custGeom>
              <a:avLst/>
              <a:gdLst/>
              <a:ahLst/>
              <a:cxnLst/>
              <a:rect r="r" b="b" t="t" l="l"/>
              <a:pathLst>
                <a:path h="5607942" w="5067540">
                  <a:moveTo>
                    <a:pt x="0" y="0"/>
                  </a:moveTo>
                  <a:lnTo>
                    <a:pt x="5067540" y="0"/>
                  </a:lnTo>
                  <a:lnTo>
                    <a:pt x="5067540" y="5607942"/>
                  </a:lnTo>
                  <a:lnTo>
                    <a:pt x="0" y="5607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4697">
              <a:off x="606801" y="556886"/>
              <a:ext cx="3872431" cy="3909310"/>
            </a:xfrm>
            <a:custGeom>
              <a:avLst/>
              <a:gdLst/>
              <a:ahLst/>
              <a:cxnLst/>
              <a:rect r="r" b="b" t="t" l="l"/>
              <a:pathLst>
                <a:path h="3909310" w="3872431">
                  <a:moveTo>
                    <a:pt x="0" y="0"/>
                  </a:moveTo>
                  <a:lnTo>
                    <a:pt x="3872431" y="0"/>
                  </a:lnTo>
                  <a:lnTo>
                    <a:pt x="3872431" y="3909310"/>
                  </a:lnTo>
                  <a:lnTo>
                    <a:pt x="0" y="390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7383" t="0" r="-17383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927678" y="1593850"/>
            <a:ext cx="6053202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por quê e para quê?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FFDE59"/>
                </a:solidFill>
                <a:latin typeface="Bobby Jones"/>
                <a:ea typeface="Bobby Jones"/>
                <a:cs typeface="Bobby Jones"/>
                <a:sym typeface="Bobby Jones"/>
              </a:rPr>
              <a:t>TER UMA GRADUAÇÃO É O PRIMEIRO PASSO PARA UMA CARREIRA DE SUCESSO, E A LOGISTICA ALÉM DE SER UM CURSO QUE EU ME IDENTIFIQUE, É UMA AREA COM UM MERCADO DE TRABALHO MUITO AMPLO.</a:t>
            </a:r>
          </a:p>
        </p:txBody>
      </p:sp>
      <p:grpSp>
        <p:nvGrpSpPr>
          <p:cNvPr name="Group 23" id="23"/>
          <p:cNvGrpSpPr/>
          <p:nvPr/>
        </p:nvGrpSpPr>
        <p:grpSpPr>
          <a:xfrm rot="756606">
            <a:off x="5490331" y="5909466"/>
            <a:ext cx="3804544" cy="4208252"/>
            <a:chOff x="0" y="0"/>
            <a:chExt cx="5072726" cy="5611003"/>
          </a:xfrm>
        </p:grpSpPr>
        <p:sp>
          <p:nvSpPr>
            <p:cNvPr name="Freeform 24" id="24"/>
            <p:cNvSpPr/>
            <p:nvPr/>
          </p:nvSpPr>
          <p:spPr>
            <a:xfrm flipH="false" flipV="false" rot="-8098">
              <a:off x="6588" y="5952"/>
              <a:ext cx="5059549" cy="5599099"/>
            </a:xfrm>
            <a:custGeom>
              <a:avLst/>
              <a:gdLst/>
              <a:ahLst/>
              <a:cxnLst/>
              <a:rect r="r" b="b" t="t" l="l"/>
              <a:pathLst>
                <a:path h="5599099" w="5059549">
                  <a:moveTo>
                    <a:pt x="0" y="0"/>
                  </a:moveTo>
                  <a:lnTo>
                    <a:pt x="5059550" y="0"/>
                  </a:lnTo>
                  <a:lnTo>
                    <a:pt x="5059550" y="5599099"/>
                  </a:lnTo>
                  <a:lnTo>
                    <a:pt x="0" y="5599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14697">
              <a:off x="605844" y="556008"/>
              <a:ext cx="3866325" cy="3903145"/>
            </a:xfrm>
            <a:custGeom>
              <a:avLst/>
              <a:gdLst/>
              <a:ahLst/>
              <a:cxnLst/>
              <a:rect r="r" b="b" t="t" l="l"/>
              <a:pathLst>
                <a:path h="3903145" w="3866325">
                  <a:moveTo>
                    <a:pt x="0" y="0"/>
                  </a:moveTo>
                  <a:lnTo>
                    <a:pt x="3866325" y="0"/>
                  </a:lnTo>
                  <a:lnTo>
                    <a:pt x="3866325" y="3903145"/>
                  </a:lnTo>
                  <a:lnTo>
                    <a:pt x="0" y="3903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476" t="0" r="-476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" t="-9222" r="-2093" b="-135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279270">
            <a:off x="8881904" y="582883"/>
            <a:ext cx="8640054" cy="9330784"/>
            <a:chOff x="0" y="0"/>
            <a:chExt cx="11520072" cy="12441046"/>
          </a:xfrm>
        </p:grpSpPr>
        <p:sp>
          <p:nvSpPr>
            <p:cNvPr name="Freeform 4" id="4"/>
            <p:cNvSpPr/>
            <p:nvPr/>
          </p:nvSpPr>
          <p:spPr>
            <a:xfrm flipH="false" flipV="false" rot="-467444">
              <a:off x="710832" y="632872"/>
              <a:ext cx="10098409" cy="11175301"/>
            </a:xfrm>
            <a:custGeom>
              <a:avLst/>
              <a:gdLst/>
              <a:ahLst/>
              <a:cxnLst/>
              <a:rect r="r" b="b" t="t" l="l"/>
              <a:pathLst>
                <a:path h="11175301" w="10098409">
                  <a:moveTo>
                    <a:pt x="0" y="0"/>
                  </a:moveTo>
                  <a:lnTo>
                    <a:pt x="10098408" y="0"/>
                  </a:lnTo>
                  <a:lnTo>
                    <a:pt x="10098408" y="11175301"/>
                  </a:lnTo>
                  <a:lnTo>
                    <a:pt x="0" y="11175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474612">
              <a:off x="1745342" y="1720128"/>
              <a:ext cx="7874082" cy="7779854"/>
            </a:xfrm>
            <a:custGeom>
              <a:avLst/>
              <a:gdLst/>
              <a:ahLst/>
              <a:cxnLst/>
              <a:rect r="r" b="b" t="t" l="l"/>
              <a:pathLst>
                <a:path h="7779854" w="7874082">
                  <a:moveTo>
                    <a:pt x="0" y="0"/>
                  </a:moveTo>
                  <a:lnTo>
                    <a:pt x="7874081" y="0"/>
                  </a:lnTo>
                  <a:lnTo>
                    <a:pt x="7874081" y="7779854"/>
                  </a:lnTo>
                  <a:lnTo>
                    <a:pt x="0" y="7779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9784" r="0" b="-3978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5460796">
            <a:off x="3388236" y="-1237558"/>
            <a:ext cx="2988026" cy="7655455"/>
          </a:xfrm>
          <a:custGeom>
            <a:avLst/>
            <a:gdLst/>
            <a:ahLst/>
            <a:cxnLst/>
            <a:rect r="r" b="b" t="t" l="l"/>
            <a:pathLst>
              <a:path h="7655455" w="2988026">
                <a:moveTo>
                  <a:pt x="2988026" y="0"/>
                </a:moveTo>
                <a:lnTo>
                  <a:pt x="0" y="0"/>
                </a:lnTo>
                <a:lnTo>
                  <a:pt x="0" y="7655455"/>
                </a:lnTo>
                <a:lnTo>
                  <a:pt x="2988026" y="7655455"/>
                </a:lnTo>
                <a:lnTo>
                  <a:pt x="2988026" y="0"/>
                </a:lnTo>
                <a:close/>
              </a:path>
            </a:pathLst>
          </a:custGeom>
          <a:blipFill>
            <a:blip r:embed="rId6"/>
            <a:stretch>
              <a:fillRect l="-48370" t="0" r="-4346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5200">
            <a:off x="14444716" y="955336"/>
            <a:ext cx="2405381" cy="1966399"/>
          </a:xfrm>
          <a:custGeom>
            <a:avLst/>
            <a:gdLst/>
            <a:ahLst/>
            <a:cxnLst/>
            <a:rect r="r" b="b" t="t" l="l"/>
            <a:pathLst>
              <a:path h="1966399" w="2405381">
                <a:moveTo>
                  <a:pt x="0" y="0"/>
                </a:moveTo>
                <a:lnTo>
                  <a:pt x="2405381" y="0"/>
                </a:lnTo>
                <a:lnTo>
                  <a:pt x="2405381" y="1966399"/>
                </a:lnTo>
                <a:lnTo>
                  <a:pt x="0" y="1966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598968">
            <a:off x="9310770" y="7436252"/>
            <a:ext cx="2405381" cy="1966399"/>
          </a:xfrm>
          <a:custGeom>
            <a:avLst/>
            <a:gdLst/>
            <a:ahLst/>
            <a:cxnLst/>
            <a:rect r="r" b="b" t="t" l="l"/>
            <a:pathLst>
              <a:path h="1966399" w="2405381">
                <a:moveTo>
                  <a:pt x="0" y="0"/>
                </a:moveTo>
                <a:lnTo>
                  <a:pt x="2405381" y="0"/>
                </a:lnTo>
                <a:lnTo>
                  <a:pt x="2405381" y="1966400"/>
                </a:lnTo>
                <a:lnTo>
                  <a:pt x="0" y="1966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7264" y="4849868"/>
            <a:ext cx="6662363" cy="494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39 anos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Nascido(a)  em Fortaleza-Ceará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Gosto de me desafiar a cada dia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Objetivo: crescer profissionalmente  a cada dia. </a:t>
            </a:r>
          </a:p>
        </p:txBody>
      </p:sp>
      <p:sp>
        <p:nvSpPr>
          <p:cNvPr name="TextBox 10" id="10"/>
          <p:cNvSpPr txBox="true"/>
          <p:nvPr/>
        </p:nvSpPr>
        <p:spPr>
          <a:xfrm rot="-14330">
            <a:off x="2086110" y="2104028"/>
            <a:ext cx="6284671" cy="135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8"/>
              </a:lnSpc>
            </a:pPr>
            <a:r>
              <a:rPr lang="en-US" sz="9900">
                <a:solidFill>
                  <a:srgbClr val="000000"/>
                </a:solidFill>
                <a:latin typeface="TC Milo"/>
                <a:ea typeface="TC Milo"/>
                <a:cs typeface="TC Milo"/>
                <a:sym typeface="TC Milo"/>
              </a:rPr>
              <a:t>Quem SOU EU?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DAGNUbD9w60</dc:identifier>
  <dcterms:modified xsi:type="dcterms:W3CDTF">2011-08-01T06:04:30Z</dcterms:modified>
  <cp:revision>1</cp:revision>
  <dc:title>Black and Red Grunge Creative Photography Portfolio Presentation</dc:title>
</cp:coreProperties>
</file>